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Registrar compras de productos</a:t>
          </a:r>
        </a:p>
        <a:p>
          <a:r>
            <a:rPr lang="es-CO" sz="1400" dirty="0"/>
            <a:t>Identificar productos que ofrecen los proveedores</a:t>
          </a:r>
        </a:p>
        <a:p>
          <a:r>
            <a:rPr lang="es-CO" sz="1400" dirty="0"/>
            <a:t>Consultar precios de productos</a:t>
          </a:r>
        </a:p>
        <a:p>
          <a:r>
            <a:rPr lang="es-CO" sz="1400" dirty="0"/>
            <a:t>Generar reportes de compras</a:t>
          </a:r>
        </a:p>
        <a:p>
          <a:r>
            <a:rPr lang="es-CO" sz="1400" dirty="0"/>
            <a:t>Consultar los proveedores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Registrar compras de productos</a:t>
          </a:r>
        </a:p>
        <a:p>
          <a:pPr marL="0" lvl="0" indent="0" algn="l" defTabSz="622300">
            <a:lnSpc>
              <a:spcPct val="90000"/>
            </a:lnSpc>
            <a:spcBef>
              <a:spcPct val="0"/>
            </a:spcBef>
            <a:spcAft>
              <a:spcPct val="35000"/>
            </a:spcAft>
            <a:buNone/>
          </a:pPr>
          <a:r>
            <a:rPr lang="es-CO" sz="1400" kern="1200" dirty="0"/>
            <a:t>Identificar productos que ofrecen los proveedores</a:t>
          </a:r>
        </a:p>
        <a:p>
          <a:pPr marL="0" lvl="0" indent="0" algn="l" defTabSz="622300">
            <a:lnSpc>
              <a:spcPct val="90000"/>
            </a:lnSpc>
            <a:spcBef>
              <a:spcPct val="0"/>
            </a:spcBef>
            <a:spcAft>
              <a:spcPct val="35000"/>
            </a:spcAft>
            <a:buNone/>
          </a:pPr>
          <a:r>
            <a:rPr lang="es-CO" sz="1400" kern="1200" dirty="0"/>
            <a:t>Consultar precios de productos</a:t>
          </a:r>
        </a:p>
        <a:p>
          <a:pPr marL="0" lvl="0" indent="0" algn="l" defTabSz="622300">
            <a:lnSpc>
              <a:spcPct val="90000"/>
            </a:lnSpc>
            <a:spcBef>
              <a:spcPct val="0"/>
            </a:spcBef>
            <a:spcAft>
              <a:spcPct val="35000"/>
            </a:spcAft>
            <a:buNone/>
          </a:pPr>
          <a:r>
            <a:rPr lang="es-CO" sz="1400" kern="1200" dirty="0"/>
            <a:t>Generar reportes de compras</a:t>
          </a:r>
        </a:p>
        <a:p>
          <a:pPr marL="0" lvl="0" indent="0" algn="l" defTabSz="622300">
            <a:lnSpc>
              <a:spcPct val="90000"/>
            </a:lnSpc>
            <a:spcBef>
              <a:spcPct val="0"/>
            </a:spcBef>
            <a:spcAft>
              <a:spcPct val="35000"/>
            </a:spcAft>
            <a:buNone/>
          </a:pPr>
          <a:r>
            <a:rPr lang="es-CO" sz="1400" kern="1200" dirty="0"/>
            <a:t>Consultar los proveedores</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28/02/2023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3.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70325" y="1341662"/>
            <a:ext cx="11251350" cy="3539430"/>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Proveedores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reportaran los productos sin existencias para hacer la solicitud a los diferentes distribuidores para el abastecimiento del negocio. Aquí se podrán registrar las compras de productos, </a:t>
            </a:r>
            <a:r>
              <a:rPr lang="es-ES" sz="1600" dirty="0">
                <a:latin typeface="Work Sans Light" pitchFamily="2" charset="77"/>
              </a:rPr>
              <a:t>Identificar productos que ofrecen los proveedores</a:t>
            </a:r>
            <a:r>
              <a:rPr lang="es-MX" sz="1600" dirty="0">
                <a:latin typeface="Work Sans Light" pitchFamily="2" charset="77"/>
              </a:rPr>
              <a:t>, Consultar precios de productos y generar el reporte de compras de los artículos. El sistema contará con una base de datos de los proveedores organizados por tipo de producto, de tal forma que puedan hacerse consultas de la información de estos de forma rápida, mejorando los tiempos de solicitud y entrega de los insumos y soportes de compra. </a:t>
            </a:r>
          </a:p>
          <a:p>
            <a:pPr algn="just"/>
            <a:endParaRPr lang="es-MX" sz="105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5C57946E-C5D4-545E-07CA-49093CBC99EA}"/>
              </a:ext>
            </a:extLst>
          </p:cNvPr>
          <p:cNvPicPr>
            <a:picLocks noChangeAspect="1"/>
          </p:cNvPicPr>
          <p:nvPr/>
        </p:nvPicPr>
        <p:blipFill rotWithShape="1">
          <a:blip r:embed="rId4"/>
          <a:srcRect t="27857"/>
          <a:stretch/>
        </p:blipFill>
        <p:spPr>
          <a:xfrm>
            <a:off x="2361301" y="4919391"/>
            <a:ext cx="2367338" cy="1707865"/>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455906"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455906"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5714036"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031021"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6634486"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283684"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045623"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302628"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184385"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103184"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8635342"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046988"/>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manualmente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la administradora como los vendedores podrán crear, generar, modificar y cancelar las ventas, así como generar las facturas y los reportes de ventas. Por otro lado, el sistema permitirá verificar la existencia de los productos y consultar aquellos que se encuentran en stock, así como consultar las estadísticas de ventas en diferentes lapsos de tiempos para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4285730732"/>
              </p:ext>
            </p:extLst>
          </p:nvPr>
        </p:nvGraphicFramePr>
        <p:xfrm>
          <a:off x="456236" y="3147833"/>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822339"/>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956373933"/>
              </p:ext>
            </p:extLst>
          </p:nvPr>
        </p:nvGraphicFramePr>
        <p:xfrm>
          <a:off x="6213505" y="3147833"/>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6" name="Imagen 15" descr="Sitio web&#10;&#10;Descripción generada automáticamente con confianza baja">
            <a:extLst>
              <a:ext uri="{FF2B5EF4-FFF2-40B4-BE49-F238E27FC236}">
                <a16:creationId xmlns:a16="http://schemas.microsoft.com/office/drawing/2014/main" id="{569D1781-FFFF-0C58-E819-1FBB668E078F}"/>
              </a:ext>
            </a:extLst>
          </p:cNvPr>
          <p:cNvPicPr>
            <a:picLocks noChangeAspect="1"/>
          </p:cNvPicPr>
          <p:nvPr/>
        </p:nvPicPr>
        <p:blipFill>
          <a:blip r:embed="rId16"/>
          <a:stretch>
            <a:fillRect/>
          </a:stretch>
        </p:blipFill>
        <p:spPr>
          <a:xfrm>
            <a:off x="8036378" y="2804471"/>
            <a:ext cx="2050621" cy="1366157"/>
          </a:xfrm>
          <a:prstGeom prst="rect">
            <a:avLst/>
          </a:prstGeom>
        </p:spPr>
      </p:pic>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 como se describe a continuación:</a:t>
            </a:r>
          </a:p>
        </p:txBody>
      </p:sp>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gestionar la información de los procesos que intervienen en su interior y que posibilitan su funcionamiento,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Hemos identificado 4 procesos medulares del negocio en los que se busca intervenir, a saber: Registro de usuarios, gestión de proveedores, control de inventario y atención al cliente. Para la identificación de estos procesos se emplearon 3 técnicas para la recolección de información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surge la necesidad de intervenir el proceso de </a:t>
            </a:r>
            <a:r>
              <a:rPr lang="es-CO" sz="1600" i="1" dirty="0">
                <a:latin typeface="Work Sans Light" pitchFamily="2" charset="77"/>
              </a:rPr>
              <a:t>Registro de Usuarios </a:t>
            </a:r>
            <a:r>
              <a:rPr lang="es-CO" sz="1600" dirty="0">
                <a:latin typeface="Work Sans Light" pitchFamily="2" charset="77"/>
              </a:rPr>
              <a:t>el cual permita llevar control de los usuarios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a diferentes proveedores por medio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hace necesario intervenir el proceso de </a:t>
            </a:r>
            <a:r>
              <a:rPr lang="es-CO" sz="1600" i="1" dirty="0">
                <a:latin typeface="Work Sans Light" pitchFamily="2" charset="77"/>
              </a:rPr>
              <a:t>Gestión de proveedores </a:t>
            </a:r>
            <a:r>
              <a:rPr lang="es-CO" sz="1600" dirty="0">
                <a:latin typeface="Work Sans Light" pitchFamily="2" charset="77"/>
              </a:rPr>
              <a:t>de tal forma que</a:t>
            </a:r>
            <a:r>
              <a:rPr lang="es-CO" sz="1600" i="1" dirty="0">
                <a:latin typeface="Work Sans Light" pitchFamily="2" charset="77"/>
              </a:rPr>
              <a:t> se </a:t>
            </a:r>
            <a:r>
              <a:rPr lang="es-CO" sz="1600" dirty="0">
                <a:latin typeface="Work Sans Light" pitchFamily="2" charset="77"/>
              </a:rPr>
              <a:t>agilicen estas dinámicas.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537723"/>
            <a:ext cx="11447293" cy="3785652"/>
          </a:xfrm>
          <a:prstGeom prst="rect">
            <a:avLst/>
          </a:prstGeom>
          <a:noFill/>
        </p:spPr>
        <p:txBody>
          <a:bodyPr wrap="square" rtlCol="0">
            <a:spAutoFit/>
          </a:bodyPr>
          <a:lstStyle/>
          <a:p>
            <a:pPr algn="just"/>
            <a:r>
              <a:rPr lang="es-CO" sz="1600" dirty="0">
                <a:latin typeface="Work Sans Light" pitchFamily="2" charset="77"/>
              </a:rPr>
              <a:t>El proceso denominado </a:t>
            </a:r>
            <a:r>
              <a:rPr lang="es-CO" sz="1600" i="1" dirty="0">
                <a:latin typeface="Work Sans Light" pitchFamily="2" charset="77"/>
              </a:rPr>
              <a:t>Control de inventario </a:t>
            </a:r>
            <a:r>
              <a:rPr lang="es-CO" sz="1600" dirty="0">
                <a:latin typeface="Work Sans Light" pitchFamily="2" charset="77"/>
              </a:rPr>
              <a:t>permite realizar una gestión de existencias de los productos del negocio, tanto en la entrada, como en la permanencia y salida de estos. El objetivo final de dicho proceso es identificar los productos que deben moverse mas rápido, los que escasean, como es su rotación y como deben invertirse los recursos para su correcto almacenaje. Actualmente este ejercicio se dinamiza a través de una técnica manual de registro y acude a la memoria de la vendedora, evidenciando la falta de un control exhaustivo de los productos que se encuentran en stock, que están almacenados o que no tienen existencias, presentándose esto como una necesidad vital al interior del establecimiento comercial.</a:t>
            </a:r>
          </a:p>
          <a:p>
            <a:pPr algn="just"/>
            <a:endParaRPr lang="es-CO" sz="1600" dirty="0">
              <a:latin typeface="Work Sans Light" pitchFamily="2" charset="77"/>
            </a:endParaRPr>
          </a:p>
          <a:p>
            <a:pPr algn="just"/>
            <a:r>
              <a:rPr lang="es-CO" sz="1600" dirty="0">
                <a:latin typeface="Work Sans Light" pitchFamily="2" charset="77"/>
              </a:rPr>
              <a:t>Finalmente, la </a:t>
            </a:r>
            <a:r>
              <a:rPr lang="es-CO" sz="1600" i="1" dirty="0">
                <a:latin typeface="Work Sans Light" pitchFamily="2" charset="77"/>
              </a:rPr>
              <a:t>Atención al cliente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de forma manual, se efectúa el arqueo de caja, se apuntan los productos faltantes, entre otros, sin embargo, no se lleva un control exhaustivo de estas actividades, de tal forma que se puedan planear las acciones futuras para un mejor funcionamiento del negocio.</a:t>
            </a:r>
          </a:p>
          <a:p>
            <a:pPr algn="just"/>
            <a:endParaRPr lang="es-CO" sz="1600" dirty="0">
              <a:latin typeface="Work Sans Light" pitchFamily="2" charset="77"/>
            </a:endParaRP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2988497" y="5108005"/>
            <a:ext cx="1526514" cy="1526514"/>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621400" y="5091793"/>
            <a:ext cx="1582103" cy="1526515"/>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gestión de proveedores,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la Compra de Insumos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3046988"/>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del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la gestión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9781</TotalTime>
  <Words>2024</Words>
  <Application>Microsoft Office PowerPoint</Application>
  <PresentationFormat>Panorámica</PresentationFormat>
  <Paragraphs>153</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90</cp:revision>
  <dcterms:created xsi:type="dcterms:W3CDTF">2020-10-01T23:51:28Z</dcterms:created>
  <dcterms:modified xsi:type="dcterms:W3CDTF">2023-03-01T00:16:37Z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